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7" r:id="rId5"/>
    <p:sldId id="258" r:id="rId6"/>
  </p:sldIdLst>
  <p:sldSz cx="12192000" cy="6858000"/>
  <p:notesSz cx="6797675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25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16027-E4BD-48DE-A6DD-1318F0367E6B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CCAC2-C6EF-46EC-9AF3-B2B777B5F9C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25986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5CCAC2-C6EF-46EC-9AF3-B2B777B5F9CD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2510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599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3247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28811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95312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790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0986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3062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91583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7768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3270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23916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9981F-9ECB-447E-9DC1-F9CD5990F2AE}" type="datetimeFigureOut">
              <a:rPr lang="en-IE" smtClean="0"/>
              <a:t>18/09/2025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6A4A0-E758-4620-94DC-80A7B983476B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7357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pva@ul.i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453" y="1193592"/>
            <a:ext cx="4438883" cy="447081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991" y="477669"/>
            <a:ext cx="2822666" cy="15337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894" y="410344"/>
            <a:ext cx="3219450" cy="14668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490" y="5443186"/>
            <a:ext cx="3353609" cy="122369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43049" y="2348830"/>
            <a:ext cx="7461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1. Create your StudentVolunteer.ie profile – scan QR code.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3049" y="2769944"/>
            <a:ext cx="72100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2. Browse and apply for volunteer opportunities.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43049" y="3153888"/>
            <a:ext cx="75542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3. Log your volunteer hours through your StudentVolunteer.ie profile.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43049" y="3533052"/>
            <a:ext cx="65978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600"/>
              <a:t>4. Your volunteer supervisor will approve your volunteer hours.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3049" y="3873274"/>
            <a:ext cx="787044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1600" dirty="0"/>
              <a:t>5. Final step: to apply for your PVA  – complete your reflective portfolio – </a:t>
            </a:r>
            <a:r>
              <a:rPr lang="en-IE" sz="1600" b="1" dirty="0">
                <a:solidFill>
                  <a:schemeClr val="accent6">
                    <a:lumMod val="75000"/>
                  </a:schemeClr>
                </a:solidFill>
              </a:rPr>
              <a:t>on or before 25</a:t>
            </a:r>
            <a:r>
              <a:rPr lang="en-IE" sz="1600" b="1" baseline="30000" dirty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IE" sz="1600" b="1" dirty="0">
                <a:solidFill>
                  <a:schemeClr val="accent6">
                    <a:lumMod val="75000"/>
                  </a:schemeClr>
                </a:solidFill>
              </a:rPr>
              <a:t> April 2026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IE" sz="1600" b="1" i="1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3049" y="4691083"/>
            <a:ext cx="6187193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400" b="1" dirty="0">
                <a:solidFill>
                  <a:schemeClr val="accent6">
                    <a:lumMod val="50000"/>
                  </a:schemeClr>
                </a:solidFill>
              </a:rPr>
              <a:t>Contact us at: </a:t>
            </a:r>
            <a:r>
              <a:rPr lang="en-IE" sz="2400" b="1" dirty="0">
                <a:solidFill>
                  <a:schemeClr val="accent6">
                    <a:lumMod val="50000"/>
                  </a:schemeClr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studentvolunteering@ul.ie</a:t>
            </a:r>
            <a:endParaRPr lang="en-IE" sz="24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n-IE" sz="24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IE" sz="1600" b="1" dirty="0">
                <a:solidFill>
                  <a:srgbClr val="FF0000"/>
                </a:solidFill>
              </a:rPr>
              <a:t>Volunteer Fair &amp; PVA Ceremony 23</a:t>
            </a:r>
            <a:r>
              <a:rPr lang="en-IE" sz="1600" b="1" baseline="30000" dirty="0">
                <a:solidFill>
                  <a:srgbClr val="FF0000"/>
                </a:solidFill>
              </a:rPr>
              <a:t>rd</a:t>
            </a:r>
            <a:r>
              <a:rPr lang="en-IE" sz="1600" b="1" dirty="0">
                <a:solidFill>
                  <a:srgbClr val="FF0000"/>
                </a:solidFill>
              </a:rPr>
              <a:t> October, University Concert Hall </a:t>
            </a:r>
          </a:p>
        </p:txBody>
      </p:sp>
    </p:spTree>
    <p:extLst>
      <p:ext uri="{BB962C8B-B14F-4D97-AF65-F5344CB8AC3E}">
        <p14:creationId xmlns:p14="http://schemas.microsoft.com/office/powerpoint/2010/main" val="238406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5706D3B-D587-E62E-4D3D-5DFB4CCC0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pic>
        <p:nvPicPr>
          <p:cNvPr id="1025" name="Picture 1" descr="A qr code with a logo&#10;&#10;Description automatically generated">
            <a:extLst>
              <a:ext uri="{FF2B5EF4-FFF2-40B4-BE49-F238E27FC236}">
                <a16:creationId xmlns:a16="http://schemas.microsoft.com/office/drawing/2014/main" id="{05D7587C-23A9-A4B7-E4E5-77B86249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5943600" cy="682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E8DD3677-2B2A-B4CB-6F62-334803AA0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28662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9391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9b23e36-deb3-4482-b58c-793cf5664b7b" xsi:nil="true"/>
    <lcf76f155ced4ddcb4097134ff3c332f xmlns="5eeec4c8-e1cb-44cf-9d4f-ae40baee9fe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7A305755969408AEABD130490ED53" ma:contentTypeVersion="11" ma:contentTypeDescription="Create a new document." ma:contentTypeScope="" ma:versionID="636f5e8f61dacf7edc1c9e45011bd472">
  <xsd:schema xmlns:xsd="http://www.w3.org/2001/XMLSchema" xmlns:xs="http://www.w3.org/2001/XMLSchema" xmlns:p="http://schemas.microsoft.com/office/2006/metadata/properties" xmlns:ns2="5eeec4c8-e1cb-44cf-9d4f-ae40baee9fe1" xmlns:ns3="19b23e36-deb3-4482-b58c-793cf5664b7b" targetNamespace="http://schemas.microsoft.com/office/2006/metadata/properties" ma:root="true" ma:fieldsID="8f6ebf3deba049417b218281cbe7f820" ns2:_="" ns3:_="">
    <xsd:import namespace="5eeec4c8-e1cb-44cf-9d4f-ae40baee9fe1"/>
    <xsd:import namespace="19b23e36-deb3-4482-b58c-793cf5664b7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eec4c8-e1cb-44cf-9d4f-ae40baee9f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910f980-e4f4-45de-9314-4559498517c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b23e36-deb3-4482-b58c-793cf5664b7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933b318-277e-4bc2-adda-430cd2cf6358}" ma:internalName="TaxCatchAll" ma:showField="CatchAllData" ma:web="19b23e36-deb3-4482-b58c-793cf5664b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74D18D3-1688-498D-A1DE-8C2205C58D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D35AEE-4FA0-4E6B-828B-193A316555D8}">
  <ds:schemaRefs>
    <ds:schemaRef ds:uri="http://schemas.microsoft.com/office/infopath/2007/PartnerControls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19b23e36-deb3-4482-b58c-793cf5664b7b"/>
    <ds:schemaRef ds:uri="http://schemas.microsoft.com/office/2006/documentManagement/types"/>
    <ds:schemaRef ds:uri="5eeec4c8-e1cb-44cf-9d4f-ae40baee9fe1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162F13C-8D41-427B-A75A-981326A8B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eec4c8-e1cb-44cf-9d4f-ae40baee9fe1"/>
    <ds:schemaRef ds:uri="19b23e36-deb3-4482-b58c-793cf5664b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084b924-3ab4-4116-9251-9939f695e54c}" enabled="0" method="" siteId="{0084b924-3ab4-4116-9251-9939f695e54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Arlene.Loughnane</dc:creator>
  <cp:lastModifiedBy>Lisa.Ryan</cp:lastModifiedBy>
  <cp:revision>31</cp:revision>
  <cp:lastPrinted>2023-08-25T14:03:09Z</cp:lastPrinted>
  <dcterms:created xsi:type="dcterms:W3CDTF">2022-11-07T08:46:03Z</dcterms:created>
  <dcterms:modified xsi:type="dcterms:W3CDTF">2025-09-18T13:20:19Z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0x0101000C57A305755969408AEABD130490ED53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