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797675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da.Fitzgerald" userId="9017ac58-48a1-4b95-b350-b20d72c7376d" providerId="ADAL" clId="{8B7488D0-0812-4B90-82CD-71B42D3F81ED}"/>
    <pc:docChg chg="undo custSel modSld">
      <pc:chgData name="Linda.Fitzgerald" userId="9017ac58-48a1-4b95-b350-b20d72c7376d" providerId="ADAL" clId="{8B7488D0-0812-4B90-82CD-71B42D3F81ED}" dt="2024-04-02T16:14:54.974" v="3"/>
      <pc:docMkLst>
        <pc:docMk/>
      </pc:docMkLst>
      <pc:sldChg chg="modSp mod">
        <pc:chgData name="Linda.Fitzgerald" userId="9017ac58-48a1-4b95-b350-b20d72c7376d" providerId="ADAL" clId="{8B7488D0-0812-4B90-82CD-71B42D3F81ED}" dt="2024-04-02T16:14:54.974" v="3"/>
        <pc:sldMkLst>
          <pc:docMk/>
          <pc:sldMk cId="2384060522" sldId="257"/>
        </pc:sldMkLst>
        <pc:spChg chg="mod">
          <ac:chgData name="Linda.Fitzgerald" userId="9017ac58-48a1-4b95-b350-b20d72c7376d" providerId="ADAL" clId="{8B7488D0-0812-4B90-82CD-71B42D3F81ED}" dt="2024-04-02T16:14:54.974" v="3"/>
          <ac:spMkLst>
            <pc:docMk/>
            <pc:sldMk cId="2384060522" sldId="257"/>
            <ac:spMk id="12" creationId="{00000000-0000-0000-0000-000000000000}"/>
          </ac:spMkLst>
        </pc:spChg>
      </pc:sldChg>
    </pc:docChg>
  </pc:docChgLst>
  <pc:docChgLst>
    <pc:chgData name="Linda.Fitzgerald" userId="9017ac58-48a1-4b95-b350-b20d72c7376d" providerId="ADAL" clId="{A1063322-EFF9-442E-B6E5-B48F5438DB68}"/>
    <pc:docChg chg="modSld">
      <pc:chgData name="Linda.Fitzgerald" userId="9017ac58-48a1-4b95-b350-b20d72c7376d" providerId="ADAL" clId="{A1063322-EFF9-442E-B6E5-B48F5438DB68}" dt="2024-02-07T10:04:32.388" v="27" actId="1076"/>
      <pc:docMkLst>
        <pc:docMk/>
      </pc:docMkLst>
      <pc:sldChg chg="modSp mod">
        <pc:chgData name="Linda.Fitzgerald" userId="9017ac58-48a1-4b95-b350-b20d72c7376d" providerId="ADAL" clId="{A1063322-EFF9-442E-B6E5-B48F5438DB68}" dt="2024-02-07T10:04:32.388" v="27" actId="1076"/>
        <pc:sldMkLst>
          <pc:docMk/>
          <pc:sldMk cId="2384060522" sldId="257"/>
        </pc:sldMkLst>
        <pc:spChg chg="mod">
          <ac:chgData name="Linda.Fitzgerald" userId="9017ac58-48a1-4b95-b350-b20d72c7376d" providerId="ADAL" clId="{A1063322-EFF9-442E-B6E5-B48F5438DB68}" dt="2024-02-07T10:04:32.388" v="27" actId="1076"/>
          <ac:spMkLst>
            <pc:docMk/>
            <pc:sldMk cId="2384060522" sldId="257"/>
            <ac:spMk id="12" creationId="{00000000-0000-0000-0000-000000000000}"/>
          </ac:spMkLst>
        </pc:spChg>
      </pc:sldChg>
    </pc:docChg>
  </pc:docChgLst>
  <pc:docChgLst>
    <pc:chgData name="Linda.Fitzgerald" userId="9017ac58-48a1-4b95-b350-b20d72c7376d" providerId="ADAL" clId="{6B59317A-2E97-4390-BFDE-57CF0AFD78BD}"/>
    <pc:docChg chg="modSld">
      <pc:chgData name="Linda.Fitzgerald" userId="9017ac58-48a1-4b95-b350-b20d72c7376d" providerId="ADAL" clId="{6B59317A-2E97-4390-BFDE-57CF0AFD78BD}" dt="2024-09-06T13:52:05.841" v="6" actId="5793"/>
      <pc:docMkLst>
        <pc:docMk/>
      </pc:docMkLst>
      <pc:sldChg chg="modSp mod">
        <pc:chgData name="Linda.Fitzgerald" userId="9017ac58-48a1-4b95-b350-b20d72c7376d" providerId="ADAL" clId="{6B59317A-2E97-4390-BFDE-57CF0AFD78BD}" dt="2024-09-06T13:52:05.841" v="6" actId="5793"/>
        <pc:sldMkLst>
          <pc:docMk/>
          <pc:sldMk cId="2384060522" sldId="257"/>
        </pc:sldMkLst>
        <pc:spChg chg="mod">
          <ac:chgData name="Linda.Fitzgerald" userId="9017ac58-48a1-4b95-b350-b20d72c7376d" providerId="ADAL" clId="{6B59317A-2E97-4390-BFDE-57CF0AFD78BD}" dt="2024-09-06T13:52:05.841" v="6" actId="5793"/>
          <ac:spMkLst>
            <pc:docMk/>
            <pc:sldMk cId="2384060522" sldId="257"/>
            <ac:spMk id="1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6337FF-802E-40F7-AB97-C82EBA6B04EF}" type="datetimeFigureOut">
              <a:rPr lang="en-IE" smtClean="0"/>
              <a:t>12/09/2024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0FC593-5424-4B74-9A1B-E48D097BDB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14181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FC593-5424-4B74-9A1B-E48D097BDBE0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00086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981F-9ECB-447E-9DC1-F9CD5990F2AE}" type="datetimeFigureOut">
              <a:rPr lang="en-IE" smtClean="0"/>
              <a:t>12/09/2024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A4A0-E758-4620-94DC-80A7B98347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5995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981F-9ECB-447E-9DC1-F9CD5990F2AE}" type="datetimeFigureOut">
              <a:rPr lang="en-IE" smtClean="0"/>
              <a:t>12/09/2024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A4A0-E758-4620-94DC-80A7B98347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53247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981F-9ECB-447E-9DC1-F9CD5990F2AE}" type="datetimeFigureOut">
              <a:rPr lang="en-IE" smtClean="0"/>
              <a:t>12/09/2024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A4A0-E758-4620-94DC-80A7B98347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28811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981F-9ECB-447E-9DC1-F9CD5990F2AE}" type="datetimeFigureOut">
              <a:rPr lang="en-IE" smtClean="0"/>
              <a:t>12/09/2024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A4A0-E758-4620-94DC-80A7B98347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9531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981F-9ECB-447E-9DC1-F9CD5990F2AE}" type="datetimeFigureOut">
              <a:rPr lang="en-IE" smtClean="0"/>
              <a:t>12/09/2024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A4A0-E758-4620-94DC-80A7B98347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7901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981F-9ECB-447E-9DC1-F9CD5990F2AE}" type="datetimeFigureOut">
              <a:rPr lang="en-IE" smtClean="0"/>
              <a:t>12/09/2024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A4A0-E758-4620-94DC-80A7B98347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80986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981F-9ECB-447E-9DC1-F9CD5990F2AE}" type="datetimeFigureOut">
              <a:rPr lang="en-IE" smtClean="0"/>
              <a:t>12/09/2024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A4A0-E758-4620-94DC-80A7B98347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3062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981F-9ECB-447E-9DC1-F9CD5990F2AE}" type="datetimeFigureOut">
              <a:rPr lang="en-IE" smtClean="0"/>
              <a:t>12/09/2024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A4A0-E758-4620-94DC-80A7B98347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91583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981F-9ECB-447E-9DC1-F9CD5990F2AE}" type="datetimeFigureOut">
              <a:rPr lang="en-IE" smtClean="0"/>
              <a:t>12/09/2024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A4A0-E758-4620-94DC-80A7B98347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77680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981F-9ECB-447E-9DC1-F9CD5990F2AE}" type="datetimeFigureOut">
              <a:rPr lang="en-IE" smtClean="0"/>
              <a:t>12/09/2024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A4A0-E758-4620-94DC-80A7B98347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32703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981F-9ECB-447E-9DC1-F9CD5990F2AE}" type="datetimeFigureOut">
              <a:rPr lang="en-IE" smtClean="0"/>
              <a:t>12/09/2024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A4A0-E758-4620-94DC-80A7B98347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23916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9981F-9ECB-447E-9DC1-F9CD5990F2AE}" type="datetimeFigureOut">
              <a:rPr lang="en-IE" smtClean="0"/>
              <a:t>12/09/2024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6A4A0-E758-4620-94DC-80A7B98347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7357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mailto:pva@ul.i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53" y="1193592"/>
            <a:ext cx="4438883" cy="44708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91" y="477669"/>
            <a:ext cx="2822666" cy="15337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3894" y="410344"/>
            <a:ext cx="3219450" cy="14668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490" y="5443186"/>
            <a:ext cx="3353609" cy="122369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43049" y="2348830"/>
            <a:ext cx="7461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/>
              <a:t>1. Create your StudentVolunteer.ie profile – scan QR code.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3049" y="2769944"/>
            <a:ext cx="721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/>
              <a:t>2. Browse and apply for volunteer opportunities.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3049" y="3153888"/>
            <a:ext cx="75542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/>
              <a:t>3. Log your volunteer hours through your StudentVolunteer.ie profile.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3049" y="3533052"/>
            <a:ext cx="65978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/>
              <a:t>4. Your volunteer supervisor will approve your volunteer hours.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2253" y="3871606"/>
            <a:ext cx="7788589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IE" sz="1600" dirty="0"/>
              <a:t>5. Final step: to apply for your PVA  – complete your reflective portfolio at pva.ul.ie </a:t>
            </a:r>
            <a:r>
              <a:rPr lang="en-IE" sz="1600" b="1" dirty="0">
                <a:solidFill>
                  <a:schemeClr val="accent6">
                    <a:lumMod val="75000"/>
                  </a:schemeClr>
                </a:solidFill>
              </a:rPr>
              <a:t>on or </a:t>
            </a:r>
            <a:r>
              <a:rPr lang="en-IE" sz="1600" b="1">
                <a:solidFill>
                  <a:schemeClr val="accent6">
                    <a:lumMod val="75000"/>
                  </a:schemeClr>
                </a:solidFill>
              </a:rPr>
              <a:t>before 25</a:t>
            </a:r>
            <a:r>
              <a:rPr lang="en-IE" sz="1600" b="1" baseline="30000">
                <a:solidFill>
                  <a:schemeClr val="accent6">
                    <a:lumMod val="75000"/>
                  </a:schemeClr>
                </a:solidFill>
              </a:rPr>
              <a:t>th</a:t>
            </a:r>
            <a:r>
              <a:rPr lang="en-IE" sz="1600" b="1">
                <a:solidFill>
                  <a:schemeClr val="accent6">
                    <a:lumMod val="75000"/>
                  </a:schemeClr>
                </a:solidFill>
              </a:rPr>
              <a:t> April </a:t>
            </a:r>
            <a:r>
              <a:rPr lang="en-IE" sz="1600" b="1" dirty="0">
                <a:solidFill>
                  <a:schemeClr val="accent6">
                    <a:lumMod val="75000"/>
                  </a:schemeClr>
                </a:solidFill>
              </a:rPr>
              <a:t>2025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IE" sz="1600" b="1" dirty="0">
              <a:solidFill>
                <a:schemeClr val="accent6">
                  <a:lumMod val="75000"/>
                </a:schemeClr>
              </a:solidFill>
              <a:cs typeface="Calibri"/>
            </a:endParaRPr>
          </a:p>
          <a:p>
            <a:r>
              <a:rPr lang="en-IE" sz="1600" b="1" dirty="0">
                <a:solidFill>
                  <a:srgbClr val="FF0000"/>
                </a:solidFill>
              </a:rPr>
              <a:t> </a:t>
            </a:r>
            <a:endParaRPr lang="en-IE" sz="16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4901" y="5109242"/>
            <a:ext cx="6187193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IE" sz="2400" b="1" dirty="0">
                <a:solidFill>
                  <a:schemeClr val="accent6">
                    <a:lumMod val="50000"/>
                  </a:schemeClr>
                </a:solidFill>
              </a:rPr>
              <a:t>Contact us at: </a:t>
            </a:r>
            <a:r>
              <a:rPr lang="en-IE" sz="2400" b="1" dirty="0">
                <a:solidFill>
                  <a:schemeClr val="accent6">
                    <a:lumMod val="50000"/>
                  </a:schemeClr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studentvolunteering@ul.ie</a:t>
            </a:r>
            <a:r>
              <a:rPr lang="en-IE" sz="2400" b="1" dirty="0">
                <a:solidFill>
                  <a:schemeClr val="accent6">
                    <a:lumMod val="50000"/>
                  </a:schemeClr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84060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43DFE46729A84193FFB3A13ED09D12" ma:contentTypeVersion="20" ma:contentTypeDescription="Create a new document." ma:contentTypeScope="" ma:versionID="5f0c53c5d8706b2b0581c98b468f5e98">
  <xsd:schema xmlns:xsd="http://www.w3.org/2001/XMLSchema" xmlns:xs="http://www.w3.org/2001/XMLSchema" xmlns:p="http://schemas.microsoft.com/office/2006/metadata/properties" xmlns:ns2="2d50df6a-cbbc-44bf-943c-62123eeb4709" xmlns:ns3="c43240e6-4854-462f-b967-ef5b3438e6a4" targetNamespace="http://schemas.microsoft.com/office/2006/metadata/properties" ma:root="true" ma:fieldsID="1cc94bdb021c84eaac538b63bd92fe96" ns2:_="" ns3:_="">
    <xsd:import namespace="2d50df6a-cbbc-44bf-943c-62123eeb4709"/>
    <xsd:import namespace="c43240e6-4854-462f-b967-ef5b3438e6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50df6a-cbbc-44bf-943c-62123eeb47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a910f980-e4f4-45de-9314-4559498517c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3240e6-4854-462f-b967-ef5b3438e6a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8b614cd-513e-4f13-94f5-d3bf393c1b36}" ma:internalName="TaxCatchAll" ma:showField="CatchAllData" ma:web="c43240e6-4854-462f-b967-ef5b3438e6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43240e6-4854-462f-b967-ef5b3438e6a4" xsi:nil="true"/>
    <lcf76f155ced4ddcb4097134ff3c332f xmlns="2d50df6a-cbbc-44bf-943c-62123eeb470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74D18D3-1688-498D-A1DE-8C2205C58D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63F7E1A-3880-4DBF-BA3D-8A4C236126D4}">
  <ds:schemaRefs>
    <ds:schemaRef ds:uri="2d50df6a-cbbc-44bf-943c-62123eeb4709"/>
    <ds:schemaRef ds:uri="c43240e6-4854-462f-b967-ef5b3438e6a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3D35AEE-4FA0-4E6B-828B-193A316555D8}">
  <ds:schemaRefs>
    <ds:schemaRef ds:uri="http://purl.org/dc/terms/"/>
    <ds:schemaRef ds:uri="c43240e6-4854-462f-b967-ef5b3438e6a4"/>
    <ds:schemaRef ds:uri="http://schemas.microsoft.com/office/2006/documentManagement/types"/>
    <ds:schemaRef ds:uri="http://schemas.microsoft.com/office/infopath/2007/PartnerControls"/>
    <ds:schemaRef ds:uri="2d50df6a-cbbc-44bf-943c-62123eeb4709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76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Theme</vt:lpstr>
      <vt:lpstr>PowerPoint Presentation</vt:lpstr>
    </vt:vector>
  </TitlesOfParts>
  <Company>University of Limerick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Arlene.Loughnane</dc:creator>
  <cp:lastModifiedBy>Lisa.Ryan</cp:lastModifiedBy>
  <cp:revision>10</cp:revision>
  <cp:lastPrinted>2023-08-25T14:03:09Z</cp:lastPrinted>
  <dcterms:created xsi:type="dcterms:W3CDTF">2022-11-07T08:46:03Z</dcterms:created>
  <dcterms:modified xsi:type="dcterms:W3CDTF">2024-09-12T07:38:50Z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0x0101004A43DFE46729A84193FFB3A13ED09D12</vt:lpwstr>
  </property>
</Properties>
</file>